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80" r:id="rId4"/>
    <p:sldId id="257" r:id="rId5"/>
    <p:sldId id="259" r:id="rId6"/>
    <p:sldId id="260" r:id="rId7"/>
    <p:sldId id="261" r:id="rId8"/>
    <p:sldId id="262" r:id="rId9"/>
    <p:sldId id="264" r:id="rId10"/>
    <p:sldId id="273" r:id="rId11"/>
    <p:sldId id="265" r:id="rId12"/>
    <p:sldId id="274" r:id="rId13"/>
    <p:sldId id="275" r:id="rId14"/>
    <p:sldId id="276" r:id="rId15"/>
    <p:sldId id="283" r:id="rId16"/>
    <p:sldId id="267" r:id="rId17"/>
    <p:sldId id="270" r:id="rId18"/>
    <p:sldId id="282" r:id="rId19"/>
    <p:sldId id="269" r:id="rId20"/>
    <p:sldId id="271" r:id="rId21"/>
    <p:sldId id="278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55" d="100"/>
          <a:sy n="55" d="100"/>
        </p:scale>
        <p:origin x="12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Оказание первой помощи при несчастных случаях , травмах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Подготовила</a:t>
            </a:r>
          </a:p>
          <a:p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Ярмоц Т.П.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276" y="3222437"/>
            <a:ext cx="3226280" cy="23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3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839" y="0"/>
            <a:ext cx="9975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55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332" y="2363638"/>
            <a:ext cx="3450565" cy="2523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207" y="1362974"/>
            <a:ext cx="1984076" cy="35238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61" y="1535502"/>
            <a:ext cx="3122761" cy="1639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262" y="3174521"/>
            <a:ext cx="3122760" cy="26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916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112" y="1112809"/>
            <a:ext cx="8871261" cy="51413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84075" y="0"/>
            <a:ext cx="83320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Что может произойти?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337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36" y="1431985"/>
            <a:ext cx="8132610" cy="52621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11548" y="293298"/>
            <a:ext cx="85045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Обсуждение в группах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2552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099" y="224286"/>
            <a:ext cx="9126746" cy="638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47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5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H="1" flipV="1">
            <a:off x="2927931" y="89518"/>
            <a:ext cx="8096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Первая помощь при переломах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84" y="1052423"/>
            <a:ext cx="4520242" cy="4727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569" y="1225105"/>
            <a:ext cx="4502989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4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295" y="1456773"/>
            <a:ext cx="4451230" cy="39444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570" y="1456773"/>
            <a:ext cx="4710022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5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0340" y="638355"/>
            <a:ext cx="8471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Первая помощь при кровотечении из носа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09" y="1552755"/>
            <a:ext cx="5434641" cy="455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4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-1949570" y="7608497"/>
            <a:ext cx="327804" cy="690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 flipV="1">
            <a:off x="-1104181" y="6711350"/>
            <a:ext cx="586596" cy="13457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73857" y="862642"/>
            <a:ext cx="3494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Девиз  урока: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56273" y="1632080"/>
            <a:ext cx="945455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/>
                <a:solidFill>
                  <a:schemeClr val="accent3"/>
                </a:solidFill>
                <a:effectLst/>
              </a:rPr>
              <a:t>Я здоровье берегу,</a:t>
            </a:r>
          </a:p>
          <a:p>
            <a:pPr algn="ctr"/>
            <a:r>
              <a:rPr lang="ru-RU" sz="6600" b="1" dirty="0" smtClean="0">
                <a:ln/>
                <a:solidFill>
                  <a:schemeClr val="accent3"/>
                </a:solidFill>
              </a:rPr>
              <a:t>Сам  себе я помогу</a:t>
            </a:r>
            <a:endParaRPr lang="ru-RU" sz="6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043" y="4019909"/>
            <a:ext cx="4541914" cy="23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85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2868" y="552091"/>
            <a:ext cx="8988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Первая помощь при ссадинах и ушибах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502" y="1496400"/>
            <a:ext cx="4019909" cy="3865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649" y="1639020"/>
            <a:ext cx="4226943" cy="372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472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031" y="1759789"/>
            <a:ext cx="4052969" cy="45202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66" y="1361562"/>
            <a:ext cx="3410193" cy="5107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559" y="1729588"/>
            <a:ext cx="3894227" cy="45806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08361" y="103517"/>
            <a:ext cx="81077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Работа с учебником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917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18" y="533849"/>
            <a:ext cx="3036498" cy="3030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321" y="1892508"/>
            <a:ext cx="3312085" cy="3041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668" y="3166342"/>
            <a:ext cx="3640347" cy="33432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75850" y="533849"/>
            <a:ext cx="51402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Рефлексия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443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0339" y="-1570007"/>
            <a:ext cx="9432685" cy="77637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0679" y="6858000"/>
            <a:ext cx="7362344" cy="992038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023" y="0"/>
            <a:ext cx="12330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4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2430" y="741872"/>
            <a:ext cx="8156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Игра « Аукцион идей»</a:t>
            </a:r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3" y="1757535"/>
            <a:ext cx="9092241" cy="490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2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8581" y="552091"/>
            <a:ext cx="882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Можно ли  назвать эти игры безопасными ?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260" y="1380226"/>
            <a:ext cx="5644288" cy="39854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24" y="1380227"/>
            <a:ext cx="4330460" cy="398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76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733" y="940280"/>
            <a:ext cx="5106837" cy="38560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121" y="940280"/>
            <a:ext cx="4917055" cy="38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36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5954" y="431321"/>
            <a:ext cx="3549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Летние виды игр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57" y="1535502"/>
            <a:ext cx="4934309" cy="41217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154" y="1656272"/>
            <a:ext cx="4054416" cy="40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17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12" y="1225105"/>
            <a:ext cx="4278702" cy="4407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166" y="1035170"/>
            <a:ext cx="3795623" cy="45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01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6823" y="621102"/>
            <a:ext cx="845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Правила оказания помощи при обморожении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661" y="1621765"/>
            <a:ext cx="4140680" cy="4106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615" y="1621765"/>
            <a:ext cx="4399472" cy="410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82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TC103457496[[fn=Параллакс]]</Template>
  <TotalTime>717</TotalTime>
  <Words>71</Words>
  <Application>Microsoft Office PowerPoint</Application>
  <PresentationFormat>Широкоэкранный</PresentationFormat>
  <Paragraphs>17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Corbel</vt:lpstr>
      <vt:lpstr>Параллакс</vt:lpstr>
      <vt:lpstr>Оказание первой помощи при несчастных случаях , травмах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Оказание первой помощи при несчастных случаях , травмах</dc:title>
  <dc:creator>Ярмоц</dc:creator>
  <cp:lastModifiedBy>Ярмоц</cp:lastModifiedBy>
  <cp:revision>29</cp:revision>
  <dcterms:created xsi:type="dcterms:W3CDTF">2012-12-09T14:35:34Z</dcterms:created>
  <dcterms:modified xsi:type="dcterms:W3CDTF">2012-12-17T19:16:05Z</dcterms:modified>
</cp:coreProperties>
</file>